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D5C28-C2AF-456C-BF81-DBAD2E3B57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DFC91-0681-49ED-BBE5-D98F609C5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Reith\AppData\Local\Microsoft\Windows\Temporary Internet Files\Content.IE5\DT7V2P4W\MC9002796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2969" y="2671419"/>
            <a:ext cx="1858061" cy="1515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Reith</dc:creator>
  <cp:lastModifiedBy>Reith</cp:lastModifiedBy>
  <cp:revision>1</cp:revision>
  <dcterms:created xsi:type="dcterms:W3CDTF">2011-09-23T02:24:21Z</dcterms:created>
  <dcterms:modified xsi:type="dcterms:W3CDTF">2011-09-23T02:28:04Z</dcterms:modified>
</cp:coreProperties>
</file>